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emble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sz="6600" b="1" dirty="0">
                <a:solidFill>
                  <a:schemeClr val="tx1"/>
                </a:solidFill>
                <a:latin typeface="Arial" panose="020B0604020202020204" pitchFamily="34" charset="0"/>
              </a:rPr>
              <a:t>allegory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2085038"/>
            <a:ext cx="10234506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[al-uh-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gawr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ee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, -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gohr-ee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] /ˈ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æl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əˌgɔr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, -ˌ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goʊr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/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noun, plural allegories.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a representation of an abstract or spiritual meaning through concrete or material forms; figurative treatment of one subject under the guise of another.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a symbolical narrative: the allegory of Piers Plowman.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</a:t>
            </a:r>
            <a:r>
              <a:rPr kumimoji="0" lang="en-US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emblem</a:t>
            </a:r>
            <a:r>
              <a:rPr kumimoji="0" lang="en-US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373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67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allegory</vt:lpstr>
    </vt:vector>
  </TitlesOfParts>
  <Company>Wcasd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allegory</dc:title>
  <dc:creator>Fegley, Todd</dc:creator>
  <cp:lastModifiedBy>Fegley, Todd</cp:lastModifiedBy>
  <cp:revision>4</cp:revision>
  <dcterms:created xsi:type="dcterms:W3CDTF">2014-11-13T12:24:39Z</dcterms:created>
  <dcterms:modified xsi:type="dcterms:W3CDTF">2014-11-13T12:53:27Z</dcterms:modified>
</cp:coreProperties>
</file>